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B0E793-3B34-4827-B7B5-F838AEC515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084E049-2A9B-4CDF-BFA7-1DE6291FBC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7F2EA5-0AB8-4E29-9775-C45539104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4E90-D892-4A41-B8C9-564A6AB129FE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A90547-1ECF-4634-803F-AD54192B0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14F4C6-C279-44CE-8F2C-28EAA0EDB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9C47-5E84-4711-8E52-218D40891A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856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7BECCA-A0A6-433E-B8A9-45F8598AA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01C7E60-C35E-4E72-9674-45EA620CD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1E9E08-5684-43B6-9739-7B6A160E3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4E90-D892-4A41-B8C9-564A6AB129FE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259011-15AE-439B-AFD1-6E27BE641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DBEC43-5D51-41C5-993B-D6DC6832E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9C47-5E84-4711-8E52-218D40891A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323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AB17D3A-097B-44A6-A607-FCBF7DD2ED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C0B965A-42E4-42E9-A347-1B76C2D71B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990594-D403-4408-A3FF-39055E6A3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4E90-D892-4A41-B8C9-564A6AB129FE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763F8B-3D9B-4B2E-A3A9-836213DB1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182C5F-8DE9-42A9-A3CB-76C6FBC2D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9C47-5E84-4711-8E52-218D40891A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21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2DDDE9-8AC1-4430-B19E-F986145E3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1F85A8-65A1-4DC8-A5D2-27785640A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AE10A9-10DD-40E4-B4DE-03069106D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4E90-D892-4A41-B8C9-564A6AB129FE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67B41B-8DE7-40FA-B6A9-9A0A2A9C7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422137-E0C3-48E6-84FF-730662A1B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9C47-5E84-4711-8E52-218D40891A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681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B705C4-3606-44EF-937B-B5E184071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4DC7DA-DCBB-4BD3-A7AD-5C2419920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9764C9-2D50-4D96-9544-A89F42ACA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4E90-D892-4A41-B8C9-564A6AB129FE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AC825E-DCC0-41E5-8747-642B90418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0512C3-FCA1-46AC-9A09-CCC0EF9E9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9C47-5E84-4711-8E52-218D40891A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586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FDFDE9-8007-42DF-AF2E-4157738F2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F49954-3F24-4461-87DD-D73C40C6AA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4A1BDEA-DADF-4558-AC22-C5094E447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9FEE6EB-407B-4C2D-B4DD-CD6610FEC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4E90-D892-4A41-B8C9-564A6AB129FE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19DFB70-963A-430B-A752-40AE62375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59866FC-03A1-41D3-B527-9660CAED9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9C47-5E84-4711-8E52-218D40891A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134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D1F392-2FB3-4E6B-80EF-64659597D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9F97C72-D0AF-4AC6-AA70-570811F62F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E3515E9-2B8F-4844-BCA4-3F0BCE383C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5C9FDD9-4C99-4B7F-9021-54095AB62C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354887F-B52B-4BB2-BE87-E9E90EDD19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775F194-E113-4FBB-97B0-EECF5C4B9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4E90-D892-4A41-B8C9-564A6AB129FE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F52EB57-4FF3-4A22-8DED-D7CDF951A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81E8ACE-CDC5-4E53-81DF-31E2FBBDC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9C47-5E84-4711-8E52-218D40891A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655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57468E-179E-4458-9B48-6DEBC61A6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E1544A6-3EC0-41CA-9E84-59D605EEA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4E90-D892-4A41-B8C9-564A6AB129FE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3F8B497-73B2-4F91-83DE-90650DD94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AB0CE4B-3867-47F3-B2C7-6AC31D214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9C47-5E84-4711-8E52-218D40891A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758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24A3980-1F72-4E50-A088-AA502D0B5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4E90-D892-4A41-B8C9-564A6AB129FE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3EC0293-0D49-482D-835F-761A86AC5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1468EC7-9D13-465B-9C6F-80965C8A2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9C47-5E84-4711-8E52-218D40891A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790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16AD43-B08B-419D-9DBE-98AF607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796F51-C0C4-410B-9172-05513A01F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0B9C79B-562B-4A3D-A208-B5D68C9E4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3591FE5-0DE7-4FA7-BDC3-CE0A3E400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4E90-D892-4A41-B8C9-564A6AB129FE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09E6AA-FAFB-484B-9584-FAAF49E05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125CD52-D4A4-4210-9125-646C1A64E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9C47-5E84-4711-8E52-218D40891A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306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E2367D-ADBC-43CA-9C5D-66064EBBA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90071AA-787D-4C58-B26D-509258B9DA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B5FF78C-F1F3-42E0-9289-2535D1384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3704662-0A84-4B84-963B-17CA6EEF9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4E90-D892-4A41-B8C9-564A6AB129FE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FEF07A-53A6-4144-8043-9F2248C07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214768E-F39B-444F-8009-EC885AF6B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9C47-5E84-4711-8E52-218D40891A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92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1F4219-AAF8-48C8-BB0B-D9B5AEDE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365026-3331-4E20-9022-7F82F46E24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816762-C53F-4E3A-B525-65B49B5FBB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14E90-D892-4A41-B8C9-564A6AB129FE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1C9C8D-8C09-4510-BFFA-0D06C44A8C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58D6E5-6662-422D-98B4-479D1550D6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29C47-5E84-4711-8E52-218D40891A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70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B012A8A-340E-497E-BE24-DAC975F77F5D}"/>
              </a:ext>
            </a:extLst>
          </p:cNvPr>
          <p:cNvSpPr/>
          <p:nvPr/>
        </p:nvSpPr>
        <p:spPr>
          <a:xfrm>
            <a:off x="9736822" y="492502"/>
            <a:ext cx="1568741" cy="617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Педагоги дополнительного образования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56E48A1-52D5-4B49-A3EE-01159F56624C}"/>
              </a:ext>
            </a:extLst>
          </p:cNvPr>
          <p:cNvSpPr/>
          <p:nvPr/>
        </p:nvSpPr>
        <p:spPr>
          <a:xfrm>
            <a:off x="4192398" y="492501"/>
            <a:ext cx="1340842" cy="724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/>
          </a:p>
          <a:p>
            <a:pPr algn="ctr"/>
            <a:r>
              <a:rPr lang="ru-RU" sz="1200" dirty="0"/>
              <a:t>Учителя-логопеды:</a:t>
            </a:r>
          </a:p>
          <a:p>
            <a:pPr algn="ctr"/>
            <a:r>
              <a:rPr lang="ru-RU" sz="1200" dirty="0"/>
              <a:t>Лаптева Д.В.</a:t>
            </a:r>
          </a:p>
          <a:p>
            <a:pPr algn="ctr"/>
            <a:r>
              <a:rPr lang="ru-RU" sz="1200" dirty="0"/>
              <a:t>Непомнящая Д.А.</a:t>
            </a:r>
          </a:p>
          <a:p>
            <a:pPr marL="285750" indent="-285750">
              <a:buFontTx/>
              <a:buChar char="-"/>
            </a:pPr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1ED73089-8A85-4180-B22C-1114C91CD264}"/>
              </a:ext>
            </a:extLst>
          </p:cNvPr>
          <p:cNvSpPr/>
          <p:nvPr/>
        </p:nvSpPr>
        <p:spPr>
          <a:xfrm>
            <a:off x="217408" y="3105931"/>
            <a:ext cx="2347520" cy="8043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ШСМ</a:t>
            </a:r>
          </a:p>
          <a:p>
            <a:pPr algn="ctr"/>
            <a:r>
              <a:rPr lang="ru-RU" sz="1200" dirty="0"/>
              <a:t>Руководитель:</a:t>
            </a:r>
          </a:p>
          <a:p>
            <a:pPr algn="ctr"/>
            <a:r>
              <a:rPr lang="ru-RU" sz="1200" dirty="0"/>
              <a:t>Хохлова Л.И.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C515345-A607-41E8-88A1-77A4F6A9D6C6}"/>
              </a:ext>
            </a:extLst>
          </p:cNvPr>
          <p:cNvSpPr/>
          <p:nvPr/>
        </p:nvSpPr>
        <p:spPr>
          <a:xfrm>
            <a:off x="3018638" y="5458959"/>
            <a:ext cx="2347520" cy="7466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Ш</a:t>
            </a:r>
            <a:r>
              <a:rPr lang="ru-RU" sz="1200"/>
              <a:t>ППк</a:t>
            </a:r>
            <a:endParaRPr lang="ru-RU" sz="1200" dirty="0"/>
          </a:p>
          <a:p>
            <a:pPr algn="ctr"/>
            <a:r>
              <a:rPr lang="ru-RU" sz="1200" dirty="0"/>
              <a:t>Руководитель:</a:t>
            </a:r>
          </a:p>
          <a:p>
            <a:pPr algn="ctr"/>
            <a:r>
              <a:rPr lang="ru-RU" sz="1200" dirty="0"/>
              <a:t>Черникова О.С.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D5F3A421-2274-4D75-9071-72A7E2B8545A}"/>
              </a:ext>
            </a:extLst>
          </p:cNvPr>
          <p:cNvSpPr/>
          <p:nvPr/>
        </p:nvSpPr>
        <p:spPr>
          <a:xfrm>
            <a:off x="2288795" y="481665"/>
            <a:ext cx="1568741" cy="743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Педагоги-психологи:</a:t>
            </a:r>
          </a:p>
          <a:p>
            <a:pPr algn="ctr"/>
            <a:r>
              <a:rPr lang="ru-RU" sz="1200" dirty="0"/>
              <a:t>Фомина О.Л.</a:t>
            </a:r>
          </a:p>
          <a:p>
            <a:pPr algn="ctr"/>
            <a:r>
              <a:rPr lang="ru-RU" sz="1200" dirty="0"/>
              <a:t>Хохлова Л.И.</a:t>
            </a:r>
          </a:p>
          <a:p>
            <a:pPr algn="ctr"/>
            <a:r>
              <a:rPr lang="ru-RU" sz="1200" dirty="0"/>
              <a:t>Дульцева Е.А.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F38A20D7-F78D-4940-AB18-AFD998F904A1}"/>
              </a:ext>
            </a:extLst>
          </p:cNvPr>
          <p:cNvSpPr/>
          <p:nvPr/>
        </p:nvSpPr>
        <p:spPr>
          <a:xfrm>
            <a:off x="7833219" y="481665"/>
            <a:ext cx="1568741" cy="617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Классные руководители, учителя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BD11B151-30E1-40C8-9CC3-2A88A756F545}"/>
              </a:ext>
            </a:extLst>
          </p:cNvPr>
          <p:cNvSpPr/>
          <p:nvPr/>
        </p:nvSpPr>
        <p:spPr>
          <a:xfrm>
            <a:off x="5898859" y="481664"/>
            <a:ext cx="1568741" cy="982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Учителя-дефектологи:</a:t>
            </a:r>
          </a:p>
          <a:p>
            <a:pPr algn="ctr"/>
            <a:r>
              <a:rPr lang="ru-RU" sz="1200" dirty="0"/>
              <a:t>Михайлина Т.И.</a:t>
            </a:r>
          </a:p>
          <a:p>
            <a:pPr algn="ctr"/>
            <a:r>
              <a:rPr lang="ru-RU" sz="1200" dirty="0"/>
              <a:t>Непомнящая Д.А. Фомина О.Л.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2CD16D1D-68DE-409D-B0C9-4F562AD9FCC5}"/>
              </a:ext>
            </a:extLst>
          </p:cNvPr>
          <p:cNvSpPr/>
          <p:nvPr/>
        </p:nvSpPr>
        <p:spPr>
          <a:xfrm>
            <a:off x="483763" y="481665"/>
            <a:ext cx="1568741" cy="617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Социальный педагог</a:t>
            </a:r>
          </a:p>
          <a:p>
            <a:pPr algn="ctr"/>
            <a:r>
              <a:rPr lang="ru-RU" sz="1400" dirty="0"/>
              <a:t>Нуждина Ю.В.</a:t>
            </a:r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2978DB2F-928A-4D4D-A446-1A807E62A1FD}"/>
              </a:ext>
            </a:extLst>
          </p:cNvPr>
          <p:cNvCxnSpPr>
            <a:cxnSpLocks/>
            <a:endCxn id="16" idx="1"/>
          </p:cNvCxnSpPr>
          <p:nvPr/>
        </p:nvCxnSpPr>
        <p:spPr>
          <a:xfrm>
            <a:off x="1837189" y="853229"/>
            <a:ext cx="4516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A1D37D5E-3BAC-4F65-A296-B1D0BC0C841D}"/>
              </a:ext>
            </a:extLst>
          </p:cNvPr>
          <p:cNvCxnSpPr>
            <a:cxnSpLocks/>
            <a:stCxn id="16" idx="3"/>
            <a:endCxn id="8" idx="1"/>
          </p:cNvCxnSpPr>
          <p:nvPr/>
        </p:nvCxnSpPr>
        <p:spPr>
          <a:xfrm>
            <a:off x="3857536" y="853229"/>
            <a:ext cx="334862" cy="13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E714A272-0D90-4E39-95FE-D4640CAB1A47}"/>
              </a:ext>
            </a:extLst>
          </p:cNvPr>
          <p:cNvCxnSpPr>
            <a:cxnSpLocks/>
          </p:cNvCxnSpPr>
          <p:nvPr/>
        </p:nvCxnSpPr>
        <p:spPr>
          <a:xfrm>
            <a:off x="5533240" y="834026"/>
            <a:ext cx="4295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18F463F0-CA67-44EF-99AC-EF5FA92B8E44}"/>
              </a:ext>
            </a:extLst>
          </p:cNvPr>
          <p:cNvCxnSpPr>
            <a:cxnSpLocks/>
          </p:cNvCxnSpPr>
          <p:nvPr/>
        </p:nvCxnSpPr>
        <p:spPr>
          <a:xfrm>
            <a:off x="7460261" y="856173"/>
            <a:ext cx="443917" cy="38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651284AB-FBEF-4760-AD71-80D00EAC9E89}"/>
              </a:ext>
            </a:extLst>
          </p:cNvPr>
          <p:cNvCxnSpPr>
            <a:cxnSpLocks/>
          </p:cNvCxnSpPr>
          <p:nvPr/>
        </p:nvCxnSpPr>
        <p:spPr>
          <a:xfrm>
            <a:off x="9401960" y="864432"/>
            <a:ext cx="334862" cy="10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98CECAA8-ED5C-44F6-B20F-D6455E3494CE}"/>
              </a:ext>
            </a:extLst>
          </p:cNvPr>
          <p:cNvCxnSpPr>
            <a:stCxn id="22" idx="2"/>
          </p:cNvCxnSpPr>
          <p:nvPr/>
        </p:nvCxnSpPr>
        <p:spPr>
          <a:xfrm>
            <a:off x="1268134" y="1099305"/>
            <a:ext cx="3456266" cy="10734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25AF9837-E4B5-45B4-A34F-95223EB102DB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3073166" y="1224793"/>
            <a:ext cx="1651234" cy="8221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F887F651-0FDA-43F5-95F3-B398421CF350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4862819" y="1216582"/>
            <a:ext cx="363522" cy="722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825EA939-150E-4A71-9B12-EA81B8F02E2B}"/>
              </a:ext>
            </a:extLst>
          </p:cNvPr>
          <p:cNvCxnSpPr>
            <a:cxnSpLocks/>
            <a:stCxn id="20" idx="2"/>
          </p:cNvCxnSpPr>
          <p:nvPr/>
        </p:nvCxnSpPr>
        <p:spPr>
          <a:xfrm flipH="1">
            <a:off x="6658762" y="1464663"/>
            <a:ext cx="24468" cy="4745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id="{2C8ED950-B599-470A-9A62-E2B8A3588E61}"/>
              </a:ext>
            </a:extLst>
          </p:cNvPr>
          <p:cNvCxnSpPr/>
          <p:nvPr/>
        </p:nvCxnSpPr>
        <p:spPr>
          <a:xfrm flipH="1">
            <a:off x="7467600" y="1099305"/>
            <a:ext cx="887835" cy="9476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id="{0CEBB691-D0A6-4AC2-98C4-99BBEEB79AF5}"/>
              </a:ext>
            </a:extLst>
          </p:cNvPr>
          <p:cNvCxnSpPr>
            <a:cxnSpLocks/>
          </p:cNvCxnSpPr>
          <p:nvPr/>
        </p:nvCxnSpPr>
        <p:spPr>
          <a:xfrm flipH="1">
            <a:off x="7443133" y="966304"/>
            <a:ext cx="3053593" cy="12024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E72454E1-2D36-4EC5-A344-F0EE85CA6014}"/>
              </a:ext>
            </a:extLst>
          </p:cNvPr>
          <p:cNvSpPr/>
          <p:nvPr/>
        </p:nvSpPr>
        <p:spPr>
          <a:xfrm>
            <a:off x="996889" y="4508382"/>
            <a:ext cx="2347520" cy="7466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МО учителей и педагогов</a:t>
            </a: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21E2E852-3FA3-44F8-90AB-AFA2E6FF419B}"/>
              </a:ext>
            </a:extLst>
          </p:cNvPr>
          <p:cNvSpPr/>
          <p:nvPr/>
        </p:nvSpPr>
        <p:spPr>
          <a:xfrm>
            <a:off x="9682995" y="3105930"/>
            <a:ext cx="2347520" cy="7959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Совет профилактики</a:t>
            </a:r>
          </a:p>
          <a:p>
            <a:pPr algn="ctr"/>
            <a:r>
              <a:rPr lang="ru-RU" sz="1200" dirty="0"/>
              <a:t>Ответственный:</a:t>
            </a:r>
          </a:p>
          <a:p>
            <a:pPr algn="ctr"/>
            <a:r>
              <a:rPr lang="ru-RU" sz="1200" dirty="0"/>
              <a:t>Нуждина Ю.В.</a:t>
            </a:r>
          </a:p>
          <a:p>
            <a:pPr algn="ctr"/>
            <a:endParaRPr lang="ru-RU" sz="1200" dirty="0"/>
          </a:p>
        </p:txBody>
      </p: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30D02453-AD71-443F-A8C8-85941F79CA2E}"/>
              </a:ext>
            </a:extLst>
          </p:cNvPr>
          <p:cNvCxnSpPr>
            <a:cxnSpLocks/>
            <a:endCxn id="10" idx="3"/>
          </p:cNvCxnSpPr>
          <p:nvPr/>
        </p:nvCxnSpPr>
        <p:spPr>
          <a:xfrm flipH="1">
            <a:off x="2564928" y="2470732"/>
            <a:ext cx="2225884" cy="1037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>
            <a:extLst>
              <a:ext uri="{FF2B5EF4-FFF2-40B4-BE49-F238E27FC236}">
                <a16:creationId xmlns:a16="http://schemas.microsoft.com/office/drawing/2014/main" id="{328A0651-CAEA-484E-BD2B-862C600F3D94}"/>
              </a:ext>
            </a:extLst>
          </p:cNvPr>
          <p:cNvCxnSpPr/>
          <p:nvPr/>
        </p:nvCxnSpPr>
        <p:spPr>
          <a:xfrm flipH="1">
            <a:off x="3267508" y="2515995"/>
            <a:ext cx="1603697" cy="24397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id="{97C0B323-02B7-46E4-8C14-5D3E34E12F37}"/>
              </a:ext>
            </a:extLst>
          </p:cNvPr>
          <p:cNvCxnSpPr>
            <a:cxnSpLocks/>
          </p:cNvCxnSpPr>
          <p:nvPr/>
        </p:nvCxnSpPr>
        <p:spPr>
          <a:xfrm>
            <a:off x="7257873" y="2434900"/>
            <a:ext cx="2637988" cy="9194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1AD755E7-E646-4F20-8FA3-E5D84E9160FD}"/>
              </a:ext>
            </a:extLst>
          </p:cNvPr>
          <p:cNvSpPr/>
          <p:nvPr/>
        </p:nvSpPr>
        <p:spPr>
          <a:xfrm>
            <a:off x="6007915" y="5458958"/>
            <a:ext cx="2347520" cy="13109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Объединение </a:t>
            </a:r>
          </a:p>
          <a:p>
            <a:pPr algn="ctr"/>
            <a:r>
              <a:rPr lang="ru-RU" sz="1200" dirty="0"/>
              <a:t>педагогов-навигаторов всероссийского проекта</a:t>
            </a:r>
          </a:p>
          <a:p>
            <a:pPr algn="ctr"/>
            <a:r>
              <a:rPr lang="ru-RU" sz="1200" dirty="0"/>
              <a:t> «Билет в будущее»: </a:t>
            </a:r>
          </a:p>
          <a:p>
            <a:pPr algn="ctr"/>
            <a:r>
              <a:rPr lang="ru-RU" sz="1200" dirty="0"/>
              <a:t>Фомина О.Л.</a:t>
            </a:r>
          </a:p>
          <a:p>
            <a:pPr algn="ctr"/>
            <a:r>
              <a:rPr lang="ru-RU" sz="1200" dirty="0" err="1"/>
              <a:t>Карсак</a:t>
            </a:r>
            <a:r>
              <a:rPr lang="ru-RU" sz="1200" dirty="0"/>
              <a:t> Е.Г.</a:t>
            </a:r>
          </a:p>
          <a:p>
            <a:pPr algn="ctr"/>
            <a:r>
              <a:rPr lang="ru-RU" sz="1200" dirty="0"/>
              <a:t>Непомнящая Д.А.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2A1B7EAC-9C77-4162-8DF2-E9D53335C789}"/>
              </a:ext>
            </a:extLst>
          </p:cNvPr>
          <p:cNvSpPr/>
          <p:nvPr/>
        </p:nvSpPr>
        <p:spPr>
          <a:xfrm>
            <a:off x="2750186" y="3212283"/>
            <a:ext cx="1568741" cy="617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/>
              <a:t>Зам.директора</a:t>
            </a:r>
            <a:r>
              <a:rPr lang="ru-RU" sz="1400" dirty="0"/>
              <a:t> </a:t>
            </a:r>
          </a:p>
          <a:p>
            <a:pPr algn="ctr"/>
            <a:r>
              <a:rPr lang="ru-RU" sz="1400" dirty="0"/>
              <a:t>по ВР</a:t>
            </a:r>
          </a:p>
          <a:p>
            <a:pPr algn="ctr"/>
            <a:r>
              <a:rPr lang="ru-RU" sz="1400" dirty="0"/>
              <a:t>Андреева О.С.</a:t>
            </a:r>
          </a:p>
        </p:txBody>
      </p:sp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id="{2572A05F-CEE4-4D1A-A1B6-BC64042CBD30}"/>
              </a:ext>
            </a:extLst>
          </p:cNvPr>
          <p:cNvCxnSpPr/>
          <p:nvPr/>
        </p:nvCxnSpPr>
        <p:spPr>
          <a:xfrm flipV="1">
            <a:off x="3857536" y="2685875"/>
            <a:ext cx="1187044" cy="28508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id="{482DD931-8570-4841-AD97-90076B5E1590}"/>
              </a:ext>
            </a:extLst>
          </p:cNvPr>
          <p:cNvCxnSpPr/>
          <p:nvPr/>
        </p:nvCxnSpPr>
        <p:spPr>
          <a:xfrm flipH="1" flipV="1">
            <a:off x="6511958" y="2623655"/>
            <a:ext cx="549473" cy="2908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9027D99-BEDB-42D1-B3F7-2EE10FE8B307}"/>
              </a:ext>
            </a:extLst>
          </p:cNvPr>
          <p:cNvSpPr/>
          <p:nvPr/>
        </p:nvSpPr>
        <p:spPr>
          <a:xfrm>
            <a:off x="4777181" y="4200962"/>
            <a:ext cx="2743200" cy="7466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Руководитель ПС</a:t>
            </a:r>
          </a:p>
          <a:p>
            <a:pPr algn="ctr"/>
            <a:r>
              <a:rPr lang="ru-RU" sz="1600" dirty="0"/>
              <a:t>(заместитель директора по ВР </a:t>
            </a:r>
            <a:r>
              <a:rPr lang="ru-RU" sz="1600" dirty="0" err="1"/>
              <a:t>Карсак</a:t>
            </a:r>
            <a:r>
              <a:rPr lang="ru-RU" sz="1600" dirty="0"/>
              <a:t> Е.Г.)</a:t>
            </a: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19C8D747-BA18-4ADF-8C48-7F3D68572EAC}"/>
              </a:ext>
            </a:extLst>
          </p:cNvPr>
          <p:cNvSpPr/>
          <p:nvPr/>
        </p:nvSpPr>
        <p:spPr>
          <a:xfrm>
            <a:off x="6246303" y="3210012"/>
            <a:ext cx="1568741" cy="617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/>
              <a:t>Зам.директора</a:t>
            </a:r>
            <a:r>
              <a:rPr lang="ru-RU" sz="1400" dirty="0"/>
              <a:t> </a:t>
            </a:r>
          </a:p>
          <a:p>
            <a:pPr algn="ctr"/>
            <a:r>
              <a:rPr lang="ru-RU" sz="1400" dirty="0"/>
              <a:t>по УВР </a:t>
            </a:r>
          </a:p>
          <a:p>
            <a:pPr algn="ctr"/>
            <a:r>
              <a:rPr lang="ru-RU" sz="1400" dirty="0"/>
              <a:t>Черникова О.С.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FEFCA5F5-1BD9-4491-83D8-C682BD92588E}"/>
              </a:ext>
            </a:extLst>
          </p:cNvPr>
          <p:cNvSpPr/>
          <p:nvPr/>
        </p:nvSpPr>
        <p:spPr>
          <a:xfrm>
            <a:off x="4501388" y="3203632"/>
            <a:ext cx="1568741" cy="617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/>
              <a:t>Зам.директора</a:t>
            </a:r>
            <a:r>
              <a:rPr lang="ru-RU" sz="1400" dirty="0"/>
              <a:t> по УВР Коротких Е.Н.</a:t>
            </a:r>
          </a:p>
        </p:txBody>
      </p:sp>
      <p:sp>
        <p:nvSpPr>
          <p:cNvPr id="63" name="Левая фигурная скобка 62">
            <a:extLst>
              <a:ext uri="{FF2B5EF4-FFF2-40B4-BE49-F238E27FC236}">
                <a16:creationId xmlns:a16="http://schemas.microsoft.com/office/drawing/2014/main" id="{351BB5C3-4B0E-41C7-A9EA-73CF7A916669}"/>
              </a:ext>
            </a:extLst>
          </p:cNvPr>
          <p:cNvSpPr/>
          <p:nvPr/>
        </p:nvSpPr>
        <p:spPr>
          <a:xfrm rot="16200000">
            <a:off x="5981464" y="501998"/>
            <a:ext cx="281225" cy="6993811"/>
          </a:xfrm>
          <a:prstGeom prst="leftBrace">
            <a:avLst>
              <a:gd name="adj1" fmla="val 8333"/>
              <a:gd name="adj2" fmla="val 50138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3D2A07E-4EFE-4E44-ACF7-5F24C6823D82}"/>
              </a:ext>
            </a:extLst>
          </p:cNvPr>
          <p:cNvSpPr txBox="1"/>
          <p:nvPr/>
        </p:nvSpPr>
        <p:spPr>
          <a:xfrm>
            <a:off x="996889" y="0"/>
            <a:ext cx="10110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Модель психологической службы МБОУ </a:t>
            </a:r>
            <a:r>
              <a:rPr lang="ru-RU" dirty="0" err="1"/>
              <a:t>Солонцовской</a:t>
            </a:r>
            <a:r>
              <a:rPr lang="ru-RU" dirty="0"/>
              <a:t> СОШ </a:t>
            </a:r>
            <a:r>
              <a:rPr lang="ru-RU" dirty="0" err="1"/>
              <a:t>им.генерала</a:t>
            </a:r>
            <a:r>
              <a:rPr lang="ru-RU" dirty="0"/>
              <a:t> С.Б. </a:t>
            </a:r>
            <a:r>
              <a:rPr lang="ru-RU" dirty="0" err="1"/>
              <a:t>Корякова</a:t>
            </a:r>
            <a:endParaRPr lang="ru-RU" dirty="0"/>
          </a:p>
        </p:txBody>
      </p:sp>
      <p:cxnSp>
        <p:nvCxnSpPr>
          <p:cNvPr id="67" name="Прямая соединительная линия 66">
            <a:extLst>
              <a:ext uri="{FF2B5EF4-FFF2-40B4-BE49-F238E27FC236}">
                <a16:creationId xmlns:a16="http://schemas.microsoft.com/office/drawing/2014/main" id="{2E3E7AAA-46BB-4366-A3A9-6DDC426DE9C1}"/>
              </a:ext>
            </a:extLst>
          </p:cNvPr>
          <p:cNvCxnSpPr/>
          <p:nvPr/>
        </p:nvCxnSpPr>
        <p:spPr>
          <a:xfrm flipV="1">
            <a:off x="3857536" y="2623655"/>
            <a:ext cx="919645" cy="58635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>
            <a:extLst>
              <a:ext uri="{FF2B5EF4-FFF2-40B4-BE49-F238E27FC236}">
                <a16:creationId xmlns:a16="http://schemas.microsoft.com/office/drawing/2014/main" id="{8C169B62-0B35-4484-ADB0-A2BB2FB81744}"/>
              </a:ext>
            </a:extLst>
          </p:cNvPr>
          <p:cNvCxnSpPr>
            <a:cxnSpLocks/>
          </p:cNvCxnSpPr>
          <p:nvPr/>
        </p:nvCxnSpPr>
        <p:spPr>
          <a:xfrm flipV="1">
            <a:off x="5272656" y="2553772"/>
            <a:ext cx="22199" cy="71831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>
            <a:extLst>
              <a:ext uri="{FF2B5EF4-FFF2-40B4-BE49-F238E27FC236}">
                <a16:creationId xmlns:a16="http://schemas.microsoft.com/office/drawing/2014/main" id="{80E06EDD-93FC-4F8F-88F5-FF0FCC2052D7}"/>
              </a:ext>
            </a:extLst>
          </p:cNvPr>
          <p:cNvCxnSpPr>
            <a:cxnSpLocks/>
          </p:cNvCxnSpPr>
          <p:nvPr/>
        </p:nvCxnSpPr>
        <p:spPr>
          <a:xfrm flipH="1" flipV="1">
            <a:off x="6872438" y="2589196"/>
            <a:ext cx="14428" cy="71063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>
            <a:extLst>
              <a:ext uri="{FF2B5EF4-FFF2-40B4-BE49-F238E27FC236}">
                <a16:creationId xmlns:a16="http://schemas.microsoft.com/office/drawing/2014/main" id="{5A074942-599F-4F3A-8DBC-EB815B2633A8}"/>
              </a:ext>
            </a:extLst>
          </p:cNvPr>
          <p:cNvCxnSpPr>
            <a:cxnSpLocks/>
          </p:cNvCxnSpPr>
          <p:nvPr/>
        </p:nvCxnSpPr>
        <p:spPr>
          <a:xfrm flipH="1" flipV="1">
            <a:off x="7324285" y="2664373"/>
            <a:ext cx="882946" cy="559039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id="{F7A8FEFE-E14B-4132-8040-A8D5CA7BCB8C}"/>
              </a:ext>
            </a:extLst>
          </p:cNvPr>
          <p:cNvCxnSpPr>
            <a:cxnSpLocks/>
          </p:cNvCxnSpPr>
          <p:nvPr/>
        </p:nvCxnSpPr>
        <p:spPr>
          <a:xfrm>
            <a:off x="6886866" y="2589196"/>
            <a:ext cx="2995365" cy="26035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B422D7B-A51A-45BD-BE7A-0DAC89404FB9}"/>
              </a:ext>
            </a:extLst>
          </p:cNvPr>
          <p:cNvSpPr/>
          <p:nvPr/>
        </p:nvSpPr>
        <p:spPr>
          <a:xfrm>
            <a:off x="8997192" y="4536966"/>
            <a:ext cx="2743200" cy="10059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Служба консультирования родителей (</a:t>
            </a:r>
            <a:r>
              <a:rPr lang="ru-RU" sz="1200" dirty="0">
                <a:effectLst/>
                <a:ea typeface="Times New Roman" panose="02020603050405020304" pitchFamily="18" charset="0"/>
              </a:rPr>
              <a:t>законных представителей) по вопросам развития и образования детей</a:t>
            </a:r>
            <a:endParaRPr lang="ru-RU" sz="1200" dirty="0"/>
          </a:p>
          <a:p>
            <a:pPr algn="ctr"/>
            <a:r>
              <a:rPr lang="ru-RU" sz="1200" dirty="0"/>
              <a:t>Руководитель: Фомина О.Л.</a:t>
            </a: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41384021-AC93-4412-9C4C-892D5EFB0652}"/>
              </a:ext>
            </a:extLst>
          </p:cNvPr>
          <p:cNvSpPr/>
          <p:nvPr/>
        </p:nvSpPr>
        <p:spPr>
          <a:xfrm>
            <a:off x="7967450" y="3211324"/>
            <a:ext cx="1568741" cy="617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/>
              <a:t>Зам.директора</a:t>
            </a:r>
            <a:r>
              <a:rPr lang="ru-RU" sz="1400" dirty="0"/>
              <a:t> </a:t>
            </a:r>
          </a:p>
          <a:p>
            <a:pPr algn="ctr"/>
            <a:r>
              <a:rPr lang="ru-RU" sz="1400" dirty="0"/>
              <a:t>по ИКТ </a:t>
            </a:r>
          </a:p>
          <a:p>
            <a:pPr algn="ctr"/>
            <a:r>
              <a:rPr lang="ru-RU" sz="1400" dirty="0"/>
              <a:t>Гаврилова К.В.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AD4059A-18AF-4A24-B519-5E5F743604C7}"/>
              </a:ext>
            </a:extLst>
          </p:cNvPr>
          <p:cNvSpPr/>
          <p:nvPr/>
        </p:nvSpPr>
        <p:spPr>
          <a:xfrm>
            <a:off x="4724400" y="1939254"/>
            <a:ext cx="2743200" cy="74662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Психологическая служба</a:t>
            </a:r>
          </a:p>
        </p:txBody>
      </p:sp>
    </p:spTree>
    <p:extLst>
      <p:ext uri="{BB962C8B-B14F-4D97-AF65-F5344CB8AC3E}">
        <p14:creationId xmlns:p14="http://schemas.microsoft.com/office/powerpoint/2010/main" val="42276639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202</Words>
  <Application>Microsoft Office PowerPoint</Application>
  <PresentationFormat>Широкоэкранный</PresentationFormat>
  <Paragraphs>47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Графическая модель ПС</dc:title>
  <dc:creator>Оператор</dc:creator>
  <cp:lastModifiedBy>Оператор</cp:lastModifiedBy>
  <cp:revision>5</cp:revision>
  <dcterms:created xsi:type="dcterms:W3CDTF">2023-04-26T09:04:48Z</dcterms:created>
  <dcterms:modified xsi:type="dcterms:W3CDTF">2023-05-03T04:23:29Z</dcterms:modified>
</cp:coreProperties>
</file>